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  <p:sldId id="481" r:id="rId233"/>
    <p:sldId id="482" r:id="rId234"/>
    <p:sldId id="483" r:id="rId235"/>
    <p:sldId id="484" r:id="rId236"/>
    <p:sldId id="485" r:id="rId237"/>
    <p:sldId id="486" r:id="rId238"/>
    <p:sldId id="487" r:id="rId239"/>
    <p:sldId id="488" r:id="rId240"/>
    <p:sldId id="489" r:id="rId241"/>
    <p:sldId id="490" r:id="rId242"/>
    <p:sldId id="491" r:id="rId243"/>
    <p:sldId id="492" r:id="rId244"/>
    <p:sldId id="493" r:id="rId245"/>
    <p:sldId id="494" r:id="rId246"/>
    <p:sldId id="495" r:id="rId247"/>
    <p:sldId id="496" r:id="rId2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0283EF-D672-4F37-9E68-A32E315BB3E5}">
  <a:tblStyle styleId="{F80283EF-D672-4F37-9E68-A32E315BB3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190" Type="http://schemas.openxmlformats.org/officeDocument/2006/relationships/slide" Target="slides/slide18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194" Type="http://schemas.openxmlformats.org/officeDocument/2006/relationships/slide" Target="slides/slide187.xml"/><Relationship Id="rId43" Type="http://schemas.openxmlformats.org/officeDocument/2006/relationships/slide" Target="slides/slide36.xml"/><Relationship Id="rId193" Type="http://schemas.openxmlformats.org/officeDocument/2006/relationships/slide" Target="slides/slide186.xml"/><Relationship Id="rId46" Type="http://schemas.openxmlformats.org/officeDocument/2006/relationships/slide" Target="slides/slide39.xml"/><Relationship Id="rId192" Type="http://schemas.openxmlformats.org/officeDocument/2006/relationships/slide" Target="slides/slide185.xml"/><Relationship Id="rId45" Type="http://schemas.openxmlformats.org/officeDocument/2006/relationships/slide" Target="slides/slide38.xml"/><Relationship Id="rId191" Type="http://schemas.openxmlformats.org/officeDocument/2006/relationships/slide" Target="slides/slide184.xml"/><Relationship Id="rId48" Type="http://schemas.openxmlformats.org/officeDocument/2006/relationships/slide" Target="slides/slide41.xml"/><Relationship Id="rId187" Type="http://schemas.openxmlformats.org/officeDocument/2006/relationships/slide" Target="slides/slide180.xml"/><Relationship Id="rId47" Type="http://schemas.openxmlformats.org/officeDocument/2006/relationships/slide" Target="slides/slide40.xml"/><Relationship Id="rId186" Type="http://schemas.openxmlformats.org/officeDocument/2006/relationships/slide" Target="slides/slide179.xml"/><Relationship Id="rId185" Type="http://schemas.openxmlformats.org/officeDocument/2006/relationships/slide" Target="slides/slide178.xml"/><Relationship Id="rId49" Type="http://schemas.openxmlformats.org/officeDocument/2006/relationships/slide" Target="slides/slide42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188" Type="http://schemas.openxmlformats.org/officeDocument/2006/relationships/slide" Target="slides/slide18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183" Type="http://schemas.openxmlformats.org/officeDocument/2006/relationships/slide" Target="slides/slide176.xml"/><Relationship Id="rId32" Type="http://schemas.openxmlformats.org/officeDocument/2006/relationships/slide" Target="slides/slide25.xml"/><Relationship Id="rId182" Type="http://schemas.openxmlformats.org/officeDocument/2006/relationships/slide" Target="slides/slide175.xml"/><Relationship Id="rId35" Type="http://schemas.openxmlformats.org/officeDocument/2006/relationships/slide" Target="slides/slide28.xml"/><Relationship Id="rId181" Type="http://schemas.openxmlformats.org/officeDocument/2006/relationships/slide" Target="slides/slide174.xml"/><Relationship Id="rId34" Type="http://schemas.openxmlformats.org/officeDocument/2006/relationships/slide" Target="slides/slide27.xml"/><Relationship Id="rId180" Type="http://schemas.openxmlformats.org/officeDocument/2006/relationships/slide" Target="slides/slide173.xml"/><Relationship Id="rId37" Type="http://schemas.openxmlformats.org/officeDocument/2006/relationships/slide" Target="slides/slide30.xml"/><Relationship Id="rId176" Type="http://schemas.openxmlformats.org/officeDocument/2006/relationships/slide" Target="slides/slide169.xml"/><Relationship Id="rId36" Type="http://schemas.openxmlformats.org/officeDocument/2006/relationships/slide" Target="slides/slide29.xml"/><Relationship Id="rId175" Type="http://schemas.openxmlformats.org/officeDocument/2006/relationships/slide" Target="slides/slide168.xml"/><Relationship Id="rId39" Type="http://schemas.openxmlformats.org/officeDocument/2006/relationships/slide" Target="slides/slide32.xml"/><Relationship Id="rId174" Type="http://schemas.openxmlformats.org/officeDocument/2006/relationships/slide" Target="slides/slide167.xml"/><Relationship Id="rId38" Type="http://schemas.openxmlformats.org/officeDocument/2006/relationships/slide" Target="slides/slide31.xml"/><Relationship Id="rId173" Type="http://schemas.openxmlformats.org/officeDocument/2006/relationships/slide" Target="slides/slide166.xml"/><Relationship Id="rId179" Type="http://schemas.openxmlformats.org/officeDocument/2006/relationships/slide" Target="slides/slide172.xml"/><Relationship Id="rId178" Type="http://schemas.openxmlformats.org/officeDocument/2006/relationships/slide" Target="slides/slide171.xml"/><Relationship Id="rId177" Type="http://schemas.openxmlformats.org/officeDocument/2006/relationships/slide" Target="slides/slide170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98" Type="http://schemas.openxmlformats.org/officeDocument/2006/relationships/slide" Target="slides/slide191.xml"/><Relationship Id="rId14" Type="http://schemas.openxmlformats.org/officeDocument/2006/relationships/slide" Target="slides/slide7.xml"/><Relationship Id="rId197" Type="http://schemas.openxmlformats.org/officeDocument/2006/relationships/slide" Target="slides/slide190.xml"/><Relationship Id="rId17" Type="http://schemas.openxmlformats.org/officeDocument/2006/relationships/slide" Target="slides/slide10.xml"/><Relationship Id="rId196" Type="http://schemas.openxmlformats.org/officeDocument/2006/relationships/slide" Target="slides/slide189.xml"/><Relationship Id="rId16" Type="http://schemas.openxmlformats.org/officeDocument/2006/relationships/slide" Target="slides/slide9.xml"/><Relationship Id="rId195" Type="http://schemas.openxmlformats.org/officeDocument/2006/relationships/slide" Target="slides/slide188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99" Type="http://schemas.openxmlformats.org/officeDocument/2006/relationships/slide" Target="slides/slide192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tableStyles" Target="tableStyles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slide" Target="slides/slide165.xml"/><Relationship Id="rId65" Type="http://schemas.openxmlformats.org/officeDocument/2006/relationships/slide" Target="slides/slide58.xml"/><Relationship Id="rId171" Type="http://schemas.openxmlformats.org/officeDocument/2006/relationships/slide" Target="slides/slide164.xml"/><Relationship Id="rId68" Type="http://schemas.openxmlformats.org/officeDocument/2006/relationships/slide" Target="slides/slide61.xml"/><Relationship Id="rId170" Type="http://schemas.openxmlformats.org/officeDocument/2006/relationships/slide" Target="slides/slide163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167" Type="http://schemas.openxmlformats.org/officeDocument/2006/relationships/slide" Target="slides/slide160.xml"/><Relationship Id="rId166" Type="http://schemas.openxmlformats.org/officeDocument/2006/relationships/slide" Target="slides/slide159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Relationship Id="rId107" Type="http://schemas.openxmlformats.org/officeDocument/2006/relationships/slide" Target="slides/slide100.xml"/><Relationship Id="rId228" Type="http://schemas.openxmlformats.org/officeDocument/2006/relationships/slide" Target="slides/slide221.xml"/><Relationship Id="rId106" Type="http://schemas.openxmlformats.org/officeDocument/2006/relationships/slide" Target="slides/slide99.xml"/><Relationship Id="rId227" Type="http://schemas.openxmlformats.org/officeDocument/2006/relationships/slide" Target="slides/slide220.xml"/><Relationship Id="rId105" Type="http://schemas.openxmlformats.org/officeDocument/2006/relationships/slide" Target="slides/slide98.xml"/><Relationship Id="rId226" Type="http://schemas.openxmlformats.org/officeDocument/2006/relationships/slide" Target="slides/slide219.xml"/><Relationship Id="rId104" Type="http://schemas.openxmlformats.org/officeDocument/2006/relationships/slide" Target="slides/slide97.xml"/><Relationship Id="rId225" Type="http://schemas.openxmlformats.org/officeDocument/2006/relationships/slide" Target="slides/slide218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229" Type="http://schemas.openxmlformats.org/officeDocument/2006/relationships/slide" Target="slides/slide222.xml"/><Relationship Id="rId220" Type="http://schemas.openxmlformats.org/officeDocument/2006/relationships/slide" Target="slides/slide213.xml"/><Relationship Id="rId103" Type="http://schemas.openxmlformats.org/officeDocument/2006/relationships/slide" Target="slides/slide96.xml"/><Relationship Id="rId224" Type="http://schemas.openxmlformats.org/officeDocument/2006/relationships/slide" Target="slides/slide217.xml"/><Relationship Id="rId102" Type="http://schemas.openxmlformats.org/officeDocument/2006/relationships/slide" Target="slides/slide95.xml"/><Relationship Id="rId223" Type="http://schemas.openxmlformats.org/officeDocument/2006/relationships/slide" Target="slides/slide216.xml"/><Relationship Id="rId101" Type="http://schemas.openxmlformats.org/officeDocument/2006/relationships/slide" Target="slides/slide94.xml"/><Relationship Id="rId222" Type="http://schemas.openxmlformats.org/officeDocument/2006/relationships/slide" Target="slides/slide215.xml"/><Relationship Id="rId100" Type="http://schemas.openxmlformats.org/officeDocument/2006/relationships/slide" Target="slides/slide93.xml"/><Relationship Id="rId221" Type="http://schemas.openxmlformats.org/officeDocument/2006/relationships/slide" Target="slides/slide214.xml"/><Relationship Id="rId217" Type="http://schemas.openxmlformats.org/officeDocument/2006/relationships/slide" Target="slides/slide210.xml"/><Relationship Id="rId216" Type="http://schemas.openxmlformats.org/officeDocument/2006/relationships/slide" Target="slides/slide209.xml"/><Relationship Id="rId215" Type="http://schemas.openxmlformats.org/officeDocument/2006/relationships/slide" Target="slides/slide208.xml"/><Relationship Id="rId214" Type="http://schemas.openxmlformats.org/officeDocument/2006/relationships/slide" Target="slides/slide207.xml"/><Relationship Id="rId219" Type="http://schemas.openxmlformats.org/officeDocument/2006/relationships/slide" Target="slides/slide212.xml"/><Relationship Id="rId218" Type="http://schemas.openxmlformats.org/officeDocument/2006/relationships/slide" Target="slides/slide211.xml"/><Relationship Id="rId213" Type="http://schemas.openxmlformats.org/officeDocument/2006/relationships/slide" Target="slides/slide206.xml"/><Relationship Id="rId212" Type="http://schemas.openxmlformats.org/officeDocument/2006/relationships/slide" Target="slides/slide205.xml"/><Relationship Id="rId211" Type="http://schemas.openxmlformats.org/officeDocument/2006/relationships/slide" Target="slides/slide204.xml"/><Relationship Id="rId210" Type="http://schemas.openxmlformats.org/officeDocument/2006/relationships/slide" Target="slides/slide203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248" Type="http://schemas.openxmlformats.org/officeDocument/2006/relationships/slide" Target="slides/slide241.xml"/><Relationship Id="rId126" Type="http://schemas.openxmlformats.org/officeDocument/2006/relationships/slide" Target="slides/slide119.xml"/><Relationship Id="rId247" Type="http://schemas.openxmlformats.org/officeDocument/2006/relationships/slide" Target="slides/slide240.xml"/><Relationship Id="rId121" Type="http://schemas.openxmlformats.org/officeDocument/2006/relationships/slide" Target="slides/slide114.xml"/><Relationship Id="rId242" Type="http://schemas.openxmlformats.org/officeDocument/2006/relationships/slide" Target="slides/slide235.xml"/><Relationship Id="rId120" Type="http://schemas.openxmlformats.org/officeDocument/2006/relationships/slide" Target="slides/slide113.xml"/><Relationship Id="rId241" Type="http://schemas.openxmlformats.org/officeDocument/2006/relationships/slide" Target="slides/slide234.xml"/><Relationship Id="rId240" Type="http://schemas.openxmlformats.org/officeDocument/2006/relationships/slide" Target="slides/slide233.xml"/><Relationship Id="rId125" Type="http://schemas.openxmlformats.org/officeDocument/2006/relationships/slide" Target="slides/slide118.xml"/><Relationship Id="rId246" Type="http://schemas.openxmlformats.org/officeDocument/2006/relationships/slide" Target="slides/slide239.xml"/><Relationship Id="rId124" Type="http://schemas.openxmlformats.org/officeDocument/2006/relationships/slide" Target="slides/slide117.xml"/><Relationship Id="rId245" Type="http://schemas.openxmlformats.org/officeDocument/2006/relationships/slide" Target="slides/slide238.xml"/><Relationship Id="rId123" Type="http://schemas.openxmlformats.org/officeDocument/2006/relationships/slide" Target="slides/slide116.xml"/><Relationship Id="rId244" Type="http://schemas.openxmlformats.org/officeDocument/2006/relationships/slide" Target="slides/slide237.xml"/><Relationship Id="rId122" Type="http://schemas.openxmlformats.org/officeDocument/2006/relationships/slide" Target="slides/slide115.xml"/><Relationship Id="rId243" Type="http://schemas.openxmlformats.org/officeDocument/2006/relationships/slide" Target="slides/slide236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239" Type="http://schemas.openxmlformats.org/officeDocument/2006/relationships/slide" Target="slides/slide232.xml"/><Relationship Id="rId117" Type="http://schemas.openxmlformats.org/officeDocument/2006/relationships/slide" Target="slides/slide110.xml"/><Relationship Id="rId238" Type="http://schemas.openxmlformats.org/officeDocument/2006/relationships/slide" Target="slides/slide231.xml"/><Relationship Id="rId116" Type="http://schemas.openxmlformats.org/officeDocument/2006/relationships/slide" Target="slides/slide109.xml"/><Relationship Id="rId237" Type="http://schemas.openxmlformats.org/officeDocument/2006/relationships/slide" Target="slides/slide230.xml"/><Relationship Id="rId115" Type="http://schemas.openxmlformats.org/officeDocument/2006/relationships/slide" Target="slides/slide108.xml"/><Relationship Id="rId236" Type="http://schemas.openxmlformats.org/officeDocument/2006/relationships/slide" Target="slides/slide229.xml"/><Relationship Id="rId119" Type="http://schemas.openxmlformats.org/officeDocument/2006/relationships/slide" Target="slides/slide112.xml"/><Relationship Id="rId110" Type="http://schemas.openxmlformats.org/officeDocument/2006/relationships/slide" Target="slides/slide103.xml"/><Relationship Id="rId231" Type="http://schemas.openxmlformats.org/officeDocument/2006/relationships/slide" Target="slides/slide224.xml"/><Relationship Id="rId230" Type="http://schemas.openxmlformats.org/officeDocument/2006/relationships/slide" Target="slides/slide223.xml"/><Relationship Id="rId114" Type="http://schemas.openxmlformats.org/officeDocument/2006/relationships/slide" Target="slides/slide107.xml"/><Relationship Id="rId235" Type="http://schemas.openxmlformats.org/officeDocument/2006/relationships/slide" Target="slides/slide228.xml"/><Relationship Id="rId113" Type="http://schemas.openxmlformats.org/officeDocument/2006/relationships/slide" Target="slides/slide106.xml"/><Relationship Id="rId234" Type="http://schemas.openxmlformats.org/officeDocument/2006/relationships/slide" Target="slides/slide227.xml"/><Relationship Id="rId112" Type="http://schemas.openxmlformats.org/officeDocument/2006/relationships/slide" Target="slides/slide105.xml"/><Relationship Id="rId233" Type="http://schemas.openxmlformats.org/officeDocument/2006/relationships/slide" Target="slides/slide226.xml"/><Relationship Id="rId111" Type="http://schemas.openxmlformats.org/officeDocument/2006/relationships/slide" Target="slides/slide104.xml"/><Relationship Id="rId232" Type="http://schemas.openxmlformats.org/officeDocument/2006/relationships/slide" Target="slides/slide225.xml"/><Relationship Id="rId206" Type="http://schemas.openxmlformats.org/officeDocument/2006/relationships/slide" Target="slides/slide199.xml"/><Relationship Id="rId205" Type="http://schemas.openxmlformats.org/officeDocument/2006/relationships/slide" Target="slides/slide198.xml"/><Relationship Id="rId204" Type="http://schemas.openxmlformats.org/officeDocument/2006/relationships/slide" Target="slides/slide197.xml"/><Relationship Id="rId203" Type="http://schemas.openxmlformats.org/officeDocument/2006/relationships/slide" Target="slides/slide196.xml"/><Relationship Id="rId209" Type="http://schemas.openxmlformats.org/officeDocument/2006/relationships/slide" Target="slides/slide202.xml"/><Relationship Id="rId208" Type="http://schemas.openxmlformats.org/officeDocument/2006/relationships/slide" Target="slides/slide201.xml"/><Relationship Id="rId207" Type="http://schemas.openxmlformats.org/officeDocument/2006/relationships/slide" Target="slides/slide200.xml"/><Relationship Id="rId202" Type="http://schemas.openxmlformats.org/officeDocument/2006/relationships/slide" Target="slides/slide195.xml"/><Relationship Id="rId201" Type="http://schemas.openxmlformats.org/officeDocument/2006/relationships/slide" Target="slides/slide194.xml"/><Relationship Id="rId200" Type="http://schemas.openxmlformats.org/officeDocument/2006/relationships/slide" Target="slides/slide19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H0NflGpWgKA" TargetMode="External"/><Relationship Id="rId3" Type="http://schemas.openxmlformats.org/officeDocument/2006/relationships/hyperlink" Target="https://www.youtube.com/watch?v=17MctJPzR8w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ittlebites.com/variety/little-bites-blueberry-muffins" TargetMode="Externa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3uLKjb973HU" TargetMode="Externa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rowdstrike.com/wp-content/uploads/2024/08/Channel-File-291-Incident-Root-Cause-Analysis-08.06.2024.pdf" TargetMode="Externa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ock.adobe.com/search/video?k=progress+bar" TargetMode="Externa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xkcd.com/138/" TargetMode="Externa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9280656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9280656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Uncheck VS Code tabs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https://www.youtube.com/watch?v=H0NflGpWgKA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https://www.youtube.com/watch?v=17MctJPzR8w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2ef2c814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2ef2c814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61e2d6d49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61e2d6d49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592806568f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592806568f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06bdab245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06bdab245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instance, you could alias "integer" to be the same as "int". But no need to do that.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06bdab245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06bdab245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06bdab245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06bdab245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06bdab245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06bdab245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6bdab245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06bdab245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06bdab245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06bdab245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6921a3f8c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86921a3f8c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86921a3f8c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86921a3f8c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2ef2c814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2ef2c814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86921a3f8c_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86921a3f8c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f2ef2c8143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f2ef2c8143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2ef2c8143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2ef2c8143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2ef2c8143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2ef2c8143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592806568f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592806568f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5a0a6ba2ea_1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5a0a6ba2ea_1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addresses{8,9,10}.c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Were these ints instead of chars, you would still do +1, and the compiler would know that it's really +4.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06bdab245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06bdab245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https://www.littlebites.com/variety/little-bites-blueberry-muffins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06ea2ea7e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06ea2ea7e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6ea2ea7e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6ea2ea7e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9c7a2e96b2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9c7a2e96b2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compare0.c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9755a6ec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9755a6ec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865235447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865235447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06bdab245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06bdab245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compare{1,2}.c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Have to type "HI!"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865235447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865235447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c7a2e96b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c7a2e96b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9c7a2e96b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9c7a2e96b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9c7a2e96b2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9c7a2e96b2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9c7a2e96b2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9c7a2e96b2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9c7a2e96b2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9c7a2e96b2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9c7a2e96b2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9c7a2e96b2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9c7a2e96b2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9c7a2e96b2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2ef2c814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2ef2c814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Reveal volunteer's artwork on stage, if any; invite others to make their own and send it to us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9c7a2e96b2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9c7a2e96b2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9c7a2e96b2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9c7a2e96b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compare{3,4}.c</a:t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9c7a2e96b2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9c7a2e96b2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copy{0,1}.c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Have to use "hi!" in lowercase</a:t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c7a2e96b2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c7a2e96b2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9c7a2e96b2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9c7a2e96b2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9c7a2e96b2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9c7a2e96b2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9c7a2e96b2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9c7a2e96b2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9c7a2e96b2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9c7a2e96b2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9c7a2e96b2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9c7a2e96b2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c7a2e96b2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9c7a2e96b2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6921a3f8c_8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6921a3f8c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9c7a2e96b2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9c7a2e96b2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435ffdea7c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435ffdea7c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copy{2,3,4}.c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9c7a2e96b2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9c7a2e96b2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9c7a2e96b2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9c7a2e96b2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9c7a2e96b2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9c7a2e96b2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c7a2e96b2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c7a2e96b2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7a2e96b2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7a2e96b2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9c7a2e96b2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9c7a2e96b2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c7a2e96b2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c7a2e96b2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9c7a2e96b2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9c7a2e96b2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6921a3f8c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6921a3f8c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9c7a2e96b2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9c7a2e96b2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61e2d6d4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61e2d6d4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copy5.c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592806568f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592806568f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memory.c, create in advance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[Note: not necessary to free strings returned by get_string, CS50's library does for you.]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f2ef2c8143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f2ef2c8143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garbage.c</a:t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9c7a2e96b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9c7a2e96b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9c7a2e96b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9c7a2e96b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9c7a2e96b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9c7a2e96b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9c7a2e96b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9c7a2e96b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9c7a2e96b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9c7a2e96b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592806568f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592806568f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maybe we shouldn't do that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6921a3f8c_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6921a3f8c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9c7a2e96b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9c7a2e96b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if we instead…</a:t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9c7a2e96b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9c7a2e96b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9c7a2e96b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9c7a2e96b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https://www.youtube.com/watch?v=3uLKjb973HU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435ffdea7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435ffdea7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of last week's demos involved swapping</a:t>
            </a: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DRINKING GLASS DEMO</a:t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435ffdea7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435ffdea7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swap0.c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this one ready to go in a swap.c file</a:t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35ffdea7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35ffdea7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92806568f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92806568f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865235447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2865235447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61e2d6d49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61e2d6d49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61e2d6d49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61e2d6d49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6921a3f8c_8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86921a3f8c_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61e2d6d49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61e2d6d49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61e2d6d490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61e2d6d49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61e2d6d4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61e2d6d4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61e2d6d490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61e2d6d490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61e2d6d4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61e2d6d4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61e2d6d490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61e2d6d490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1e2d6d490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1e2d6d490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61e2d6d490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61e2d6d490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61e2d6d490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61e2d6d490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61e2d6d490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61e2d6d490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swap0.c again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6921a3f8c_8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6921a3f8c_8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06bdab245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306bdab245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61e2d6d49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61e2d6d49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61e2d6d490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61e2d6d490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61e2d6d490_0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61e2d6d490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61e2d6d490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61e2d6d490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61e2d6d490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61e2d6d490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61e2d6d490_0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61e2d6d490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61e2d6d490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61e2d6d490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61e2d6d490_0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61e2d6d490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61e2d6d490_0_1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61e2d6d490_0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6921a3f8c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6921a3f8c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61e2d6d490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61e2d6d490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61e2d6d490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61e2d6d490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61e2d6d490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61e2d6d490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61e2d6d490_0_1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61e2d6d490_0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61e2d6d490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61e2d6d490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865235447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2865235447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fix?</a:t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306bdab245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306bdab245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61e2d6d490_0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61e2d6d490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306bdab245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306bdab245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swap1.c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61e2d6d490_0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61e2d6d490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6523544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6523544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92806568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92806568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61e2d6d490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61e2d6d490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61e2d6d490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61e2d6d490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61e2d6d490_0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61e2d6d490_0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61e2d6d490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61e2d6d490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61e2d6d490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61e2d6d490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61e2d6d490_0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61e2d6d490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61e2d6d490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61e2d6d490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306bdab245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306bdab245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306bdab245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306bdab245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61e2d6d4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61e2d6d4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2ef2c814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2ef2c814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61e2d6d490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61e2d6d490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bad about this picture?</a:t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61e2d6d490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61e2d6d490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61e2d6d490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61e2d6d490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06bdab245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306bdab245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306bdab245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306bdab245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https://www.crowdstrike.com/wp-content/uploads/2024/08/Channel-File-291-Incident-Root-Cause-Analysis-08.06.2024.pdf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306bdab245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306bdab245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61e2d6d490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61e2d6d490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about these other training wheels?</a:t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306bdab245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306bdab245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get0.c</a:t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306bdab2455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306bdab2455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get1.c</a:t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2949c8622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2949c8622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2ef2c814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2ef2c814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 is 255 255 255. But what are these F's? hmmm</a:t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949c86228d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949c86228d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2949c86228d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2949c86228d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2949c86228d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2949c86228d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306bdab245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306bdab245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get2.c</a:t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306bdab2455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306bdab2455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949c86228d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2949c86228d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306bdab2455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306bdab2455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2949c86228d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2949c86228d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306bdab245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306bdab245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get3.c</a:t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2949c86228d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2949c86228d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get3.c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get_int allocates just enough memory + 1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2ef2c814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2ef2c814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61e2d6d490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61e2d6d490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2865235447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2865235447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phonebook{0,1}.c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306bdab2455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306bdab2455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cp.c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https://stock.adobe.com/search/video?k=progress+bar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9c7a2e96b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9c7a2e96b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1e2d6d490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1e2d6d490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61e2d6d490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61e2d6d490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grayscale</a:t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61e2d6d490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61e2d6d490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sepia</a:t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61e2d6d4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61e2d6d4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</a:t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61e2d6d490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61e2d6d490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blur</a:t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61e2d6d490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61e2d6d490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detection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2ef2c814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2ef2c814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2865235447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2865235447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https://xkcd.com/138/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1592806568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1592806568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2ef2c8143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2ef2c814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2ef2c814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2ef2c814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2ef2c814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2ef2c814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2ef2c814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2ef2c814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9755a6ec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9755a6ec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a0c23888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5a0c23888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2ef2c814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2ef2c814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2ef2c814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2ef2c814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2ef2c814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2ef2c814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2ef2c814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2ef2c814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2ef2c8143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2ef2c814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2ef2c814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2ef2c814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2ef2c814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2ef2c814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2ef2c8143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2ef2c814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2ef2c8143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2ef2c8143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2ef2c8143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2ef2c814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92806568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92806568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2ef2c8143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2ef2c814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2ef2c8143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2ef2c814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2ef2c8143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2ef2c8143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2ef2c8143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2ef2c8143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2ef2c8143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2ef2c8143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"ten"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2ef2c8143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2ef2c8143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"eleven"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2ef2c8143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2ef2c8143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2ef2c8143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2ef2c8143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2ef2c8143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2ef2c8143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2ef2c8143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2ef2c8143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92806568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592806568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2ef2c8143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2ef2c8143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"one zero" not "ten"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2ef2c8143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2ef2c8143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"one one", not "eleven"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2ef2c8143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2ef2c8143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2ef2c8143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2ef2c8143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2ef2c8143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2ef2c8143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865235447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865235447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2ef2c8143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2ef2c8143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2ef2c8143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2ef2c8143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2ef2c814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2ef2c814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2ef2c8143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2ef2c8143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592806568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592806568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2ef2c8143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2ef2c8143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06bdab245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06bdab245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06bdab245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06bdab245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6bdab245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6bdab245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1a44cb7b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1a44cb7b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1a44cb7bf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1a44cb7bf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1a44cb7bf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1a44cb7bf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61a44cb7bf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61a44cb7bf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1a44cb7b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61a44cb7b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1a44cb7bf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1a44cb7bf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addresses0.c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this code, how's it stored in memory?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92806568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592806568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1a44cb7bf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1a44cb7bf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1a44cb7bf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1a44cb7bf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1a44cb7bf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1a44cb7bf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61a44cb7bf_0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61a44cb7bf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turns out C has two operators that let us see and access addresses like that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06bdab245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06bdab245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addresses1.c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1e2d6d49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1e2d6d49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pointer is essentially an address, or more precisely a variable that can store an address.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1e2d6d49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61e2d6d49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addresses{2,3}.c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86921a3f8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86921a3f8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86921a3f8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86921a3f8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86921a3f8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86921a3f8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92806568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92806568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86921a3f8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86921a3f8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61a44cb7bf_0_1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61a44cb7bf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1a44cb7bf_0_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61a44cb7bf_0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61a44cb7bf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61a44cb7bf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1a44cb7bf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61a44cb7bf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1a44cb7bf_0_1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61a44cb7bf_0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1a44cb7bf_0_1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1a44cb7bf_0_1245:notes"/>
          <p:cNvSpPr txBox="1"/>
          <p:nvPr>
            <p:ph idx="1" type="body"/>
          </p:nvPr>
        </p:nvSpPr>
        <p:spPr>
          <a:xfrm>
            <a:off x="685800" y="41148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MAILBOX DEMO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59755a6e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59755a6e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61a44cb7b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61a44cb7b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1a44cb7bf_0_1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61a44cb7bf_0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92806568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92806568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1a44cb7bf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1a44cb7bf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1e2d6d49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1e2d6d49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86921a3f8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86921a3f8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addresses{4,5}.c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61e2d6d49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61e2d6d49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addresses{4,5}.c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1a44cb7bf_0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1a44cb7bf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who cares about the specific addresses, think of this just as a pointer literally, an arrow.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1a44cb7bf_0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1a44cb7bf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addresses6.c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592806568f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592806568f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61a44cb7bf_0_1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61a44cb7bf_0_1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addresses7.c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TRAINING WHEELS.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just an address.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61e2d6d49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61e2d6d49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"string"? It's a type we defined for you. In fact, recall how we made our own type last week for a person.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f2ef2c8143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f2ef2c8143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2.xml"/><Relationship Id="rId3" Type="http://schemas.openxmlformats.org/officeDocument/2006/relationships/hyperlink" Target="http://www.youtube.com/watch?v=3uLKjb973HU" TargetMode="External"/><Relationship Id="rId4" Type="http://schemas.openxmlformats.org/officeDocument/2006/relationships/image" Target="../media/image23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8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8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s50.ly/art" TargetMode="Externa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s50.ly/lunch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1.xml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6.xml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22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21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21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21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21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21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21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25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3.xml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30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27.pn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28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29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8.xml"/><Relationship Id="rId3" Type="http://schemas.openxmlformats.org/officeDocument/2006/relationships/image" Target="../media/image26.png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24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4"/>
          <p:cNvSpPr/>
          <p:nvPr/>
        </p:nvSpPr>
        <p:spPr>
          <a:xfrm>
            <a:off x="3657600" y="238200"/>
            <a:ext cx="5257800" cy="46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 name;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 number;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struct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int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 *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uint8_t BYTE;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uint8_t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BYTE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5"/>
          <p:cNvSpPr/>
          <p:nvPr/>
        </p:nvSpPr>
        <p:spPr>
          <a:xfrm>
            <a:off x="466725" y="6703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5"/>
          <p:cNvSpPr/>
          <p:nvPr/>
        </p:nvSpPr>
        <p:spPr>
          <a:xfrm>
            <a:off x="2753600" y="6703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5"/>
          <p:cNvSpPr/>
          <p:nvPr/>
        </p:nvSpPr>
        <p:spPr>
          <a:xfrm>
            <a:off x="74850" y="11710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5"/>
          <p:cNvSpPr/>
          <p:nvPr/>
        </p:nvSpPr>
        <p:spPr>
          <a:xfrm>
            <a:off x="3117700" y="11710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5"/>
          <p:cNvSpPr/>
          <p:nvPr/>
        </p:nvSpPr>
        <p:spPr>
          <a:xfrm>
            <a:off x="1269025" y="1238625"/>
            <a:ext cx="1371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5"/>
          <p:cNvSpPr/>
          <p:nvPr/>
        </p:nvSpPr>
        <p:spPr>
          <a:xfrm>
            <a:off x="864625" y="1671825"/>
            <a:ext cx="306300" cy="181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5"/>
          <p:cNvSpPr/>
          <p:nvPr/>
        </p:nvSpPr>
        <p:spPr>
          <a:xfrm>
            <a:off x="466750" y="3483225"/>
            <a:ext cx="3063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5"/>
          <p:cNvSpPr/>
          <p:nvPr/>
        </p:nvSpPr>
        <p:spPr>
          <a:xfrm>
            <a:off x="1596275" y="15754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5"/>
          <p:cNvSpPr/>
          <p:nvPr/>
        </p:nvSpPr>
        <p:spPr>
          <a:xfrm>
            <a:off x="1269025" y="2076100"/>
            <a:ext cx="17400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5"/>
          <p:cNvSpPr/>
          <p:nvPr/>
        </p:nvSpPr>
        <p:spPr>
          <a:xfrm>
            <a:off x="2753600" y="1708875"/>
            <a:ext cx="306300" cy="173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5"/>
          <p:cNvSpPr/>
          <p:nvPr/>
        </p:nvSpPr>
        <p:spPr>
          <a:xfrm>
            <a:off x="3151400" y="3527825"/>
            <a:ext cx="317100" cy="94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5"/>
          <p:cNvSpPr/>
          <p:nvPr/>
        </p:nvSpPr>
        <p:spPr>
          <a:xfrm>
            <a:off x="1596275" y="2551625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5"/>
          <p:cNvSpPr/>
          <p:nvPr/>
        </p:nvSpPr>
        <p:spPr>
          <a:xfrm>
            <a:off x="1170825" y="3527850"/>
            <a:ext cx="14694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5"/>
          <p:cNvSpPr/>
          <p:nvPr/>
        </p:nvSpPr>
        <p:spPr>
          <a:xfrm>
            <a:off x="836750" y="3955000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5"/>
          <p:cNvSpPr/>
          <p:nvPr/>
        </p:nvSpPr>
        <p:spPr>
          <a:xfrm>
            <a:off x="2742663" y="3984050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5"/>
          <p:cNvSpPr/>
          <p:nvPr/>
        </p:nvSpPr>
        <p:spPr>
          <a:xfrm>
            <a:off x="1170913" y="3052325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5"/>
          <p:cNvSpPr/>
          <p:nvPr/>
        </p:nvSpPr>
        <p:spPr>
          <a:xfrm>
            <a:off x="2300363" y="3052325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5"/>
          <p:cNvSpPr/>
          <p:nvPr/>
        </p:nvSpPr>
        <p:spPr>
          <a:xfrm>
            <a:off x="3468500" y="482700"/>
            <a:ext cx="5469600" cy="412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uint8_t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BYTE;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*string;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char *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cs50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 arithmetic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952" y="721098"/>
            <a:ext cx="3122100" cy="37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Google Shape;779;p14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4" name="Google Shape;784;p14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strcmp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4" name="Google Shape;794;p14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9" name="Google Shape;799;p14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4" name="Google Shape;804;p14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" name="Google Shape;809;p14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4" name="Google Shape;814;p15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" name="Google Shape;819;p15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4" name="Google Shape;824;p15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" name="Google Shape;829;p15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art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4" name="Google Shape;834;p15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45</a:t>
                      </a: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9" name="Google Shape;839;p15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40" name="Google Shape;840;p155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1" name="Google Shape;841;p155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6" name="Google Shape;846;p15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1" name="Google Shape;851;p15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6" name="Google Shape;856;p15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1" name="Google Shape;861;p15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6" name="Google Shape;866;p16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1" name="Google Shape;871;p16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6" name="Google Shape;876;p16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1" name="Google Shape;881;p16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82" name="Google Shape;882;p163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3" name="Google Shape;883;p163"/>
          <p:cNvCxnSpPr/>
          <p:nvPr/>
        </p:nvCxnSpPr>
        <p:spPr>
          <a:xfrm flipH="1">
            <a:off x="1258825" y="980750"/>
            <a:ext cx="5486400" cy="2961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75" y="152400"/>
            <a:ext cx="772984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8" name="Google Shape;888;p16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89" name="Google Shape;889;p164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0" name="Google Shape;890;p164"/>
          <p:cNvCxnSpPr/>
          <p:nvPr/>
        </p:nvCxnSpPr>
        <p:spPr>
          <a:xfrm flipH="1">
            <a:off x="1258825" y="980750"/>
            <a:ext cx="5486400" cy="2961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malloc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0" name="Google Shape;900;p16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01" name="Google Shape;901;p166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6" name="Google Shape;906;p16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07" name="Google Shape;907;p167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2" name="Google Shape;912;p16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13" name="Google Shape;913;p168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8" name="Google Shape;918;p16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19" name="Google Shape;919;p169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0" name="Google Shape;920;p169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5" name="Google Shape;925;p17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26" name="Google Shape;926;p170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7" name="Google Shape;927;p170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2" name="Google Shape;932;p17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33" name="Google Shape;933;p171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4" name="Google Shape;934;p171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9" name="Google Shape;939;p17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40" name="Google Shape;940;p172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1" name="Google Shape;941;p172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6" name="Google Shape;946;p17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47" name="Google Shape;947;p173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8" name="Google Shape;948;p173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7863"/>
            <a:ext cx="9144003" cy="36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3" name="Google Shape;953;p17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54" name="Google Shape;954;p174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5" name="Google Shape;955;p174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7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NULL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valgrind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 values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78"/>
          <p:cNvSpPr txBox="1"/>
          <p:nvPr>
            <p:ph idx="1" type="body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79"/>
          <p:cNvSpPr txBox="1"/>
          <p:nvPr>
            <p:ph idx="1" type="body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*x;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*y;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80"/>
          <p:cNvSpPr txBox="1"/>
          <p:nvPr>
            <p:ph idx="1" type="body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x = malloc(sizeof(int));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81"/>
          <p:cNvSpPr txBox="1"/>
          <p:nvPr>
            <p:ph idx="1" type="body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*x = 42;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82"/>
          <p:cNvSpPr txBox="1"/>
          <p:nvPr>
            <p:ph idx="1" type="body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*y = 13;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83"/>
          <p:cNvSpPr txBox="1"/>
          <p:nvPr>
            <p:ph idx="1" type="body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688" y="0"/>
            <a:ext cx="438861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84"/>
          <p:cNvSpPr txBox="1"/>
          <p:nvPr>
            <p:ph idx="1" type="body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y = x;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85"/>
          <p:cNvSpPr txBox="1"/>
          <p:nvPr>
            <p:ph idx="1" type="body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*y = 13;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apted from http://cslibrary.stanford.edu/104/." id="1015" name="Google Shape;1015;p186" title="Pointer Fun with Bink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by value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863"/>
            <a:ext cx="9144002" cy="5023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56" name="Google Shape;1056;p19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7" name="Google Shape;1057;p19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8" name="Google Shape;1058;p194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9" name="Google Shape;1059;p194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0" name="Google Shape;1060;p194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" name="Google Shape;1061;p194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2" name="Google Shape;1062;p194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3" name="Google Shape;1063;p194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4" name="Google Shape;1064;p194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5" name="Google Shape;1065;p19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6" name="Google Shape;1066;p194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7" name="Google Shape;1067;p19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8" name="Google Shape;1068;p194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9" name="Google Shape;1069;p194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0" name="Google Shape;1070;p194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1" name="Google Shape;1071;p194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2" name="Google Shape;1072;p194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p194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4" name="Google Shape;1074;p194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5" name="Google Shape;1075;p19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6" name="Google Shape;1076;p19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7" name="Google Shape;1077;p194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8" name="Google Shape;1078;p194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9" name="Google Shape;1079;p194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0" name="Google Shape;1080;p194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194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6" name="Google Shape;1086;p19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7" name="Google Shape;1087;p19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195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9" name="Google Shape;1089;p195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p195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1" name="Google Shape;1091;p195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Google Shape;1092;p195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195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195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5" name="Google Shape;1095;p19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6" name="Google Shape;1096;p195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7" name="Google Shape;1097;p19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8" name="Google Shape;1098;p195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9" name="Google Shape;1099;p195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0" name="Google Shape;1100;p195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1" name="Google Shape;1101;p195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195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3" name="Google Shape;1103;p195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4" name="Google Shape;1104;p195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5" name="Google Shape;1105;p195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p19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195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195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195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195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p195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6" name="Google Shape;1116;p19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7" name="Google Shape;1117;p19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8" name="Google Shape;1118;p19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19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0" name="Google Shape;1120;p196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5" name="Google Shape;1125;p19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6" name="Google Shape;1126;p19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7" name="Google Shape;1127;p19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8" name="Google Shape;1128;p19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9" name="Google Shape;1129;p197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0" name="Google Shape;1130;p197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1" name="Google Shape;1131;p197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6" name="Google Shape;1136;p19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7" name="Google Shape;1137;p19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8" name="Google Shape;1138;p19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9" name="Google Shape;1139;p19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0" name="Google Shape;1140;p198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1" name="Google Shape;1141;p198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2" name="Google Shape;1142;p198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3" name="Google Shape;1143;p198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4" name="Google Shape;1144;p198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↓</a:t>
            </a:r>
            <a:endParaRPr/>
          </a:p>
        </p:txBody>
      </p:sp>
      <p:sp>
        <p:nvSpPr>
          <p:cNvPr id="1145" name="Google Shape;1145;p198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0" name="Google Shape;1150;p19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p19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p19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Google Shape;1153;p19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p199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5" name="Google Shape;1155;p199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6" name="Google Shape;1156;p199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7" name="Google Shape;1157;p199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8" name="Google Shape;1158;p199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↓</a:t>
            </a:r>
            <a:endParaRPr/>
          </a:p>
        </p:txBody>
      </p:sp>
      <p:sp>
        <p:nvSpPr>
          <p:cNvPr id="1159" name="Google Shape;1159;p199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4" name="Google Shape;1164;p20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5" name="Google Shape;1165;p20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6" name="Google Shape;1166;p20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7" name="Google Shape;1167;p20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8" name="Google Shape;1168;p200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9" name="Google Shape;1169;p200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0" name="Google Shape;1170;p200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1" name="Google Shape;1171;p200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2" name="Google Shape;1172;p200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3" name="Google Shape;1173;p200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8" name="Google Shape;1178;p20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p20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0" name="Google Shape;1180;p20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1" name="Google Shape;1181;p20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2" name="Google Shape;1182;p201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3" name="Google Shape;1183;p201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4" name="Google Shape;1184;p201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5" name="Google Shape;1185;p201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6" name="Google Shape;1186;p201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7" name="Google Shape;1187;p201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2" name="Google Shape;1192;p202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3" name="Google Shape;1193;p202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" name="Google Shape;1194;p202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5" name="Google Shape;1195;p202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6" name="Google Shape;1196;p202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7" name="Google Shape;1197;p202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8" name="Google Shape;1198;p202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99" name="Google Shape;1199;p202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0" name="Google Shape;1200;p202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1" name="Google Shape;1201;p202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6" name="Google Shape;1206;p20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p20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8" name="Google Shape;1208;p20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9" name="Google Shape;1209;p20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0" name="Google Shape;1210;p203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075" y="0"/>
            <a:ext cx="47298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0" name="Google Shape;1220;p20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1" name="Google Shape;1221;p20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2" name="Google Shape;1222;p20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3" name="Google Shape;1223;p20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4" name="Google Shape;1224;p20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5" name="Google Shape;1225;p205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205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1" name="Google Shape;1231;p20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2" name="Google Shape;1232;p20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3" name="Google Shape;1233;p20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4" name="Google Shape;1234;p20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5" name="Google Shape;1235;p20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6" name="Google Shape;1236;p20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7" name="Google Shape;1237;p20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206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9" name="Google Shape;1239;p206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206"/>
          <p:cNvSpPr txBox="1"/>
          <p:nvPr/>
        </p:nvSpPr>
        <p:spPr>
          <a:xfrm>
            <a:off x="3619500" y="31535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swap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5" name="Google Shape;1245;p20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6" name="Google Shape;1246;p20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7" name="Google Shape;1247;p20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8" name="Google Shape;1248;p20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9" name="Google Shape;1249;p20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0" name="Google Shape;1250;p20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207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6" name="Google Shape;1256;p20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7" name="Google Shape;1257;p20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8" name="Google Shape;1258;p20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9" name="Google Shape;1259;p20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0" name="Google Shape;1260;p20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1" name="Google Shape;1261;p20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2" name="Google Shape;1262;p20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20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4" name="Google Shape;1264;p20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9" name="Google Shape;1269;p209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0" name="Google Shape;1270;p20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1" name="Google Shape;1271;p20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2" name="Google Shape;1272;p20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3" name="Google Shape;1273;p20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4" name="Google Shape;1274;p20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5" name="Google Shape;1275;p209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209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7" name="Google Shape;1277;p209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2" name="Google Shape;1282;p210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3" name="Google Shape;1283;p210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4" name="Google Shape;1284;p21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5" name="Google Shape;1285;p21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6" name="Google Shape;1286;p21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7" name="Google Shape;1287;p21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8" name="Google Shape;1288;p210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210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0" name="Google Shape;1290;p210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1" name="Google Shape;1291;p210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210"/>
          <p:cNvSpPr txBox="1"/>
          <p:nvPr/>
        </p:nvSpPr>
        <p:spPr>
          <a:xfrm>
            <a:off x="3619500" y="31535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swap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7" name="Google Shape;1297;p211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8" name="Google Shape;1298;p211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9" name="Google Shape;1299;p21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0" name="Google Shape;1300;p21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1" name="Google Shape;1301;p21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2" name="Google Shape;1302;p21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3" name="Google Shape;1303;p211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211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211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6" name="Google Shape;1306;p211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7" name="Google Shape;1307;p211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8" name="Google Shape;1308;p211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9" name="Google Shape;1309;p211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4" name="Google Shape;1314;p212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5" name="Google Shape;1315;p212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212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7" name="Google Shape;1317;p212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8" name="Google Shape;1318;p212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9" name="Google Shape;1319;p212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0" name="Google Shape;1320;p212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212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212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3" name="Google Shape;1323;p212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4" name="Google Shape;1324;p212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5" name="Google Shape;1325;p212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6" name="Google Shape;1326;p212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1" name="Google Shape;1331;p213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2" name="Google Shape;1332;p213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3" name="Google Shape;1333;p21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4" name="Google Shape;1334;p21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5" name="Google Shape;1335;p21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6" name="Google Shape;1336;p21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7" name="Google Shape;1337;p213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213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213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0" name="Google Shape;1340;p213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1" name="Google Shape;1341;p213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2" name="Google Shape;1342;p213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3" name="Google Shape;1343;p213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4" name="Google Shape;1344;p213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cs50.ly/art</a:t>
            </a:r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9" name="Google Shape;1349;p21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21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1" name="Google Shape;1351;p21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2" name="Google Shape;1352;p21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3" name="Google Shape;1353;p21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4" name="Google Shape;1354;p21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5" name="Google Shape;1355;p214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214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214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8" name="Google Shape;1358;p214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9" name="Google Shape;1359;p214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0" name="Google Shape;1360;p214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1" name="Google Shape;1361;p214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2" name="Google Shape;1362;p214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7" name="Google Shape;1367;p215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8" name="Google Shape;1368;p21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9" name="Google Shape;1369;p21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0" name="Google Shape;1370;p21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1" name="Google Shape;1371;p21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2" name="Google Shape;1372;p21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3" name="Google Shape;1373;p215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215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215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6" name="Google Shape;1376;p215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7" name="Google Shape;1377;p215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8" name="Google Shape;1378;p215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9" name="Google Shape;1379;p215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0" name="Google Shape;1380;p215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5" name="Google Shape;1385;p21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6" name="Google Shape;1386;p21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p21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8" name="Google Shape;1388;p21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9" name="Google Shape;1389;p21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0" name="Google Shape;1390;p21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1" name="Google Shape;1391;p21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216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216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4" name="Google Shape;1394;p216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5" name="Google Shape;1395;p216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6" name="Google Shape;1396;p216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7" name="Google Shape;1397;p216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8" name="Google Shape;1398;p216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3" name="Google Shape;1403;p217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4" name="Google Shape;1404;p21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5" name="Google Shape;1405;p21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6" name="Google Shape;1406;p21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7" name="Google Shape;1407;p21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8" name="Google Shape;1408;p21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9" name="Google Shape;1409;p21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217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217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2" name="Google Shape;1412;p217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3" name="Google Shape;1413;p217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4" name="Google Shape;1414;p217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5" name="Google Shape;1415;p217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0" name="Google Shape;1420;p21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1" name="Google Shape;1421;p21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2" name="Google Shape;1422;p21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3" name="Google Shape;1423;p21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4" name="Google Shape;1424;p21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5" name="Google Shape;1425;p21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6" name="Google Shape;1426;p21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21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8" name="Google Shape;1428;p21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by reference</a:t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2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2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2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tmp = *a;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*a = *b;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*b = tmp;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3" name="Google Shape;1453;p223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4" name="Google Shape;1454;p223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5" name="Google Shape;1455;p22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6" name="Google Shape;1456;p22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7" name="Google Shape;1457;p22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8" name="Google Shape;1458;p22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9" name="Google Shape;1459;p223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223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1" name="Google Shape;1461;p223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If you didn't get a </a:t>
            </a:r>
            <a:r>
              <a:rPr lang="en" sz="1700">
                <a:solidFill>
                  <a:srgbClr val="FFFF00"/>
                </a:solidFill>
              </a:rPr>
              <a:t>rubber duck</a:t>
            </a:r>
            <a:r>
              <a:rPr lang="en" sz="1700">
                <a:solidFill>
                  <a:schemeClr val="dk1"/>
                </a:solidFill>
              </a:rPr>
              <a:t> 🦆 yet, ask Yuliia during break or after class!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If you'd like to attend </a:t>
            </a:r>
            <a:r>
              <a:rPr lang="en" sz="1700">
                <a:solidFill>
                  <a:srgbClr val="FFFF00"/>
                </a:solidFill>
              </a:rPr>
              <a:t>CS50 Lunch</a:t>
            </a:r>
            <a:r>
              <a:rPr lang="en" sz="1700">
                <a:solidFill>
                  <a:schemeClr val="dk1"/>
                </a:solidFill>
              </a:rPr>
              <a:t> this Fri 10/4 at 1:15pm, RSVP at </a:t>
            </a:r>
            <a:r>
              <a:rPr lang="en" sz="1700">
                <a:solidFill>
                  <a:srgbClr val="FFFF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cs50.ly/lunch</a:t>
            </a:r>
            <a:r>
              <a:rPr lang="en" sz="1700">
                <a:solidFill>
                  <a:schemeClr val="dk1"/>
                </a:solidFill>
              </a:rPr>
              <a:t>!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We'll be joined by alumni from Meta.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Today's snack, mini blueberry muffins! 🫐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Do </a:t>
            </a:r>
            <a:r>
              <a:rPr lang="en" sz="1700">
                <a:solidFill>
                  <a:srgbClr val="FFFF00"/>
                </a:solidFill>
              </a:rPr>
              <a:t>say hi or ask questions</a:t>
            </a:r>
            <a:r>
              <a:rPr lang="en" sz="1700">
                <a:solidFill>
                  <a:schemeClr val="dk1"/>
                </a:solidFill>
              </a:rPr>
              <a:t> during break or after class!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What do today's binary bulbs spell?</a:t>
            </a:r>
            <a:endParaRPr i="1" sz="1700">
              <a:solidFill>
                <a:srgbClr val="00FF00"/>
              </a:solidFill>
            </a:endParaRPr>
          </a:p>
        </p:txBody>
      </p:sp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</a:t>
            </a:r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6" name="Google Shape;1466;p22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7" name="Google Shape;1467;p22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8" name="Google Shape;1468;p22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9" name="Google Shape;1469;p22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0" name="Google Shape;1470;p22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1" name="Google Shape;1471;p22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2" name="Google Shape;1472;p224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224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224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5" name="Google Shape;1475;p224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6" name="Google Shape;1476;p224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7" name="Google Shape;1477;p224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8" name="Google Shape;1478;p224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9" name="Google Shape;1479;p224"/>
          <p:cNvSpPr/>
          <p:nvPr/>
        </p:nvSpPr>
        <p:spPr>
          <a:xfrm>
            <a:off x="4022200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480" name="Google Shape;1480;p224"/>
          <p:cNvSpPr/>
          <p:nvPr/>
        </p:nvSpPr>
        <p:spPr>
          <a:xfrm>
            <a:off x="4584175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5" name="Google Shape;1485;p225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6" name="Google Shape;1486;p22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7" name="Google Shape;1487;p22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8" name="Google Shape;1488;p22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9" name="Google Shape;1489;p22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0" name="Google Shape;1490;p22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1" name="Google Shape;1491;p225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225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225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4" name="Google Shape;1494;p225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5" name="Google Shape;1495;p225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6" name="Google Shape;1496;p225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7" name="Google Shape;1497;p225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8" name="Google Shape;1498;p225"/>
          <p:cNvSpPr/>
          <p:nvPr/>
        </p:nvSpPr>
        <p:spPr>
          <a:xfrm>
            <a:off x="4022200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499" name="Google Shape;1499;p225"/>
          <p:cNvSpPr/>
          <p:nvPr/>
        </p:nvSpPr>
        <p:spPr>
          <a:xfrm>
            <a:off x="4584175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00" name="Google Shape;1500;p225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5" name="Google Shape;1505;p22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6" name="Google Shape;1506;p22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7" name="Google Shape;1507;p22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8" name="Google Shape;1508;p22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9" name="Google Shape;1509;p22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0" name="Google Shape;1510;p22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1" name="Google Shape;1511;p22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226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226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4" name="Google Shape;1514;p226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5" name="Google Shape;1515;p226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6" name="Google Shape;1516;p226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7" name="Google Shape;1517;p226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8" name="Google Shape;1518;p226"/>
          <p:cNvSpPr/>
          <p:nvPr/>
        </p:nvSpPr>
        <p:spPr>
          <a:xfrm>
            <a:off x="4022200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19" name="Google Shape;1519;p226"/>
          <p:cNvSpPr/>
          <p:nvPr/>
        </p:nvSpPr>
        <p:spPr>
          <a:xfrm>
            <a:off x="4584175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20" name="Google Shape;1520;p226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5" name="Google Shape;1525;p227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6" name="Google Shape;1526;p22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7" name="Google Shape;1527;p22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8" name="Google Shape;1528;p22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9" name="Google Shape;1529;p22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0" name="Google Shape;1530;p22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1" name="Google Shape;1531;p22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227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227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4" name="Google Shape;1534;p227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5" name="Google Shape;1535;p227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6" name="Google Shape;1536;p227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7" name="Google Shape;1537;p227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8" name="Google Shape;1538;p227"/>
          <p:cNvSpPr/>
          <p:nvPr/>
        </p:nvSpPr>
        <p:spPr>
          <a:xfrm>
            <a:off x="4022200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39" name="Google Shape;1539;p227"/>
          <p:cNvSpPr/>
          <p:nvPr/>
        </p:nvSpPr>
        <p:spPr>
          <a:xfrm>
            <a:off x="4584175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40" name="Google Shape;1540;p227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5" name="Google Shape;1545;p22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p22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7" name="Google Shape;1547;p22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8" name="Google Shape;1548;p22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9" name="Google Shape;1549;p22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0" name="Google Shape;1550;p22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1" name="Google Shape;1551;p22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228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228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4" name="Google Shape;1554;p228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5" name="Google Shape;1555;p228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6" name="Google Shape;1556;p22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7" name="Google Shape;1557;p22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8" name="Google Shape;1558;p228"/>
          <p:cNvSpPr/>
          <p:nvPr/>
        </p:nvSpPr>
        <p:spPr>
          <a:xfrm>
            <a:off x="4022200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59" name="Google Shape;1559;p228"/>
          <p:cNvSpPr/>
          <p:nvPr/>
        </p:nvSpPr>
        <p:spPr>
          <a:xfrm>
            <a:off x="4584175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60" name="Google Shape;1560;p228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5" name="Google Shape;1565;p229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6" name="Google Shape;1566;p22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7" name="Google Shape;1567;p22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8" name="Google Shape;1568;p22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9" name="Google Shape;1569;p22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0" name="Google Shape;1570;p22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1" name="Google Shape;1571;p229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229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229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4" name="Google Shape;1574;p229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5" name="Google Shape;1575;p229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6" name="Google Shape;1576;p229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7" name="Google Shape;1577;p229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8" name="Google Shape;1578;p229"/>
          <p:cNvSpPr/>
          <p:nvPr/>
        </p:nvSpPr>
        <p:spPr>
          <a:xfrm>
            <a:off x="4022200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79" name="Google Shape;1579;p229"/>
          <p:cNvSpPr/>
          <p:nvPr/>
        </p:nvSpPr>
        <p:spPr>
          <a:xfrm>
            <a:off x="4584175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4" name="Google Shape;1584;p230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230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6" name="Google Shape;1586;p23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7" name="Google Shape;1587;p23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8" name="Google Shape;1588;p23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9" name="Google Shape;1589;p23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0" name="Google Shape;1590;p230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230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2" name="Google Shape;1592;p230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2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7" name="Google Shape;1607;p23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8" name="Google Shape;1608;p23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9" name="Google Shape;1609;p23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0" name="Google Shape;1610;p23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1" name="Google Shape;1611;p233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2" name="Google Shape;1612;p233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3" name="Google Shape;1613;p233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4" name="Google Shape;1614;p233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5" name="Google Shape;1615;p233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6" name="Google Shape;1616;p233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25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234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622" name="Google Shape;1622;p23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3" name="Google Shape;1623;p23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4" name="Google Shape;1624;p23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5" name="Google Shape;1625;p23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6" name="Google Shape;1626;p234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 overflow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 overflow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2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buffer overflow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475" y="1947863"/>
            <a:ext cx="535305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"Sensors that received the new version of Channel File 291 carrying the problematic content were exposed to a latent out-of-bounds read issue in the Content Interpreter. At the next IPC notification from the operating system, the new IPC Template Instances were evaluated, specifying a comparison against the 21st input value. The Content Interpreter expected only 20 values. Therefore, the attempt to access the 21st value produced an out-of-bounds memory read beyond the end of the input data array and resulted in a system crash."</a:t>
            </a:r>
            <a:endParaRPr sz="2500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"Sensors that received the new version of Channel File 291 carrying the problematic content were exposed to a latent out-of-bounds read issue in the Content Interpreter. At the next IPC notification from the operating system, the new IPC Template Instances were evaluated, specifying a comparison against the 21st input value. </a:t>
            </a:r>
            <a:r>
              <a:rPr lang="en" sz="2500">
                <a:solidFill>
                  <a:srgbClr val="000000"/>
                </a:solidFill>
                <a:highlight>
                  <a:schemeClr val="dk1"/>
                </a:highlight>
              </a:rPr>
              <a:t>The Content Interpreter expected only 20 values. Therefore, the attempt to access the 21st value produced an out-of-bounds memory read beyond the end of the input data array and resulted in a system crash.</a:t>
            </a:r>
            <a:r>
              <a:rPr lang="en" sz="2500"/>
              <a:t>"</a:t>
            </a:r>
            <a:endParaRPr sz="2500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2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get_char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get_double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get_float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get_int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get_long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get_string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get_int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2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scanf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1" name="Google Shape;1671;p24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6" name="Google Shape;1676;p24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77" name="Google Shape;167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1" name="Google Shape;1721;p24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722" name="Google Shape;172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2" name="Google Shape;1762;p24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7" name="Google Shape;1767;p24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768" name="Google Shape;176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2" name="Google Shape;1812;p24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13" name="Google Shape;181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7" name="Google Shape;1857;p24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58" name="Google Shape;1858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0" name="Google Shape;1870;p25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71" name="Google Shape;1871;p250"/>
          <p:cNvSpPr/>
          <p:nvPr/>
        </p:nvSpPr>
        <p:spPr>
          <a:xfrm>
            <a:off x="3758903" y="2309257"/>
            <a:ext cx="5211100" cy="1716225"/>
          </a:xfrm>
          <a:custGeom>
            <a:rect b="b" l="l" r="r" t="t"/>
            <a:pathLst>
              <a:path extrusionOk="0" h="68649" w="208444">
                <a:moveTo>
                  <a:pt x="33657" y="0"/>
                </a:moveTo>
                <a:cubicBezTo>
                  <a:pt x="33657" y="12583"/>
                  <a:pt x="37602" y="27158"/>
                  <a:pt x="30622" y="37628"/>
                </a:cubicBezTo>
                <a:cubicBezTo>
                  <a:pt x="24961" y="46120"/>
                  <a:pt x="7007" y="53075"/>
                  <a:pt x="884" y="44911"/>
                </a:cubicBezTo>
                <a:cubicBezTo>
                  <a:pt x="-2079" y="40960"/>
                  <a:pt x="4522" y="33657"/>
                  <a:pt x="9381" y="32773"/>
                </a:cubicBezTo>
                <a:cubicBezTo>
                  <a:pt x="16769" y="31429"/>
                  <a:pt x="24764" y="32069"/>
                  <a:pt x="31836" y="34594"/>
                </a:cubicBezTo>
                <a:cubicBezTo>
                  <a:pt x="42520" y="38409"/>
                  <a:pt x="55727" y="54284"/>
                  <a:pt x="49436" y="63725"/>
                </a:cubicBezTo>
                <a:cubicBezTo>
                  <a:pt x="47059" y="67292"/>
                  <a:pt x="41132" y="69890"/>
                  <a:pt x="37298" y="67973"/>
                </a:cubicBezTo>
                <a:cubicBezTo>
                  <a:pt x="33172" y="65910"/>
                  <a:pt x="31883" y="58880"/>
                  <a:pt x="33657" y="54622"/>
                </a:cubicBezTo>
                <a:cubicBezTo>
                  <a:pt x="35307" y="50661"/>
                  <a:pt x="39327" y="48093"/>
                  <a:pt x="42760" y="45518"/>
                </a:cubicBezTo>
                <a:cubicBezTo>
                  <a:pt x="54742" y="36530"/>
                  <a:pt x="71400" y="28831"/>
                  <a:pt x="85851" y="32773"/>
                </a:cubicBezTo>
                <a:cubicBezTo>
                  <a:pt x="95856" y="35502"/>
                  <a:pt x="107041" y="60437"/>
                  <a:pt x="96775" y="61904"/>
                </a:cubicBezTo>
                <a:cubicBezTo>
                  <a:pt x="90363" y="62820"/>
                  <a:pt x="82667" y="56155"/>
                  <a:pt x="81602" y="49766"/>
                </a:cubicBezTo>
                <a:cubicBezTo>
                  <a:pt x="80440" y="42796"/>
                  <a:pt x="85102" y="35342"/>
                  <a:pt x="90099" y="30345"/>
                </a:cubicBezTo>
                <a:cubicBezTo>
                  <a:pt x="104844" y="15600"/>
                  <a:pt x="158533" y="26157"/>
                  <a:pt x="150789" y="45518"/>
                </a:cubicBezTo>
                <a:cubicBezTo>
                  <a:pt x="149176" y="49551"/>
                  <a:pt x="143055" y="53697"/>
                  <a:pt x="139258" y="51587"/>
                </a:cubicBezTo>
                <a:cubicBezTo>
                  <a:pt x="130796" y="46885"/>
                  <a:pt x="126446" y="29363"/>
                  <a:pt x="133796" y="23063"/>
                </a:cubicBezTo>
                <a:cubicBezTo>
                  <a:pt x="140911" y="16964"/>
                  <a:pt x="152492" y="12696"/>
                  <a:pt x="161106" y="16387"/>
                </a:cubicBezTo>
                <a:cubicBezTo>
                  <a:pt x="169399" y="19940"/>
                  <a:pt x="172934" y="30034"/>
                  <a:pt x="179314" y="36414"/>
                </a:cubicBezTo>
                <a:cubicBezTo>
                  <a:pt x="186552" y="43652"/>
                  <a:pt x="198209" y="46125"/>
                  <a:pt x="208445" y="46125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6" name="Google Shape;1876;p25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1" name="Google Shape;1881;p25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82" name="Google Shape;188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6" name="Google Shape;1926;p25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927" name="Google Shape;192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2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I/O</a:t>
            </a:r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fopen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fclose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fprintf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fscanf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fread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fwrite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fseek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7" name="Google Shape;1977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97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2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BMP</a:t>
            </a:r>
            <a:endParaRP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7" name="Google Shape;1987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2" name="Google Shape;1992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Google Shape;1997;p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Google Shape;2002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5000"/>
            <a:ext cx="9144001" cy="609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" name="Google Shape;2017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825" y="152400"/>
            <a:ext cx="583236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2" name="Google Shape;2022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0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2 3 4 5 6 7 8 9 A B C D E F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A B C D E F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2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A B C D E F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3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a b c d e f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hexadecimal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base-16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5" name="Google Shape;275;p5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r>
              <a:rPr baseline="30000"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276" name="Google Shape;276;p5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r>
              <a:rPr baseline="30000" lang="en" sz="1800">
                <a:solidFill>
                  <a:srgbClr val="FFFFFF"/>
                </a:solidFill>
              </a:rPr>
              <a:t>0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5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283" name="Google Shape;283;p5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9" name="Google Shape;289;p5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290" name="Google Shape;290;p5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" name="Google Shape;296;p5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297" name="Google Shape;297;p5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02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3" name="Google Shape;303;p6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04" name="Google Shape;304;p6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0" name="Google Shape;310;p6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11" name="Google Shape;311;p6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04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6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18" name="Google Shape;318;p6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05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4" name="Google Shape;324;p6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25" name="Google Shape;325;p6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06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6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32" name="Google Shape;332;p6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07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Google Shape;338;p65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39" name="Google Shape;339;p65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08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6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46" name="Google Shape;346;p6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09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6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53" name="Google Shape;353;p6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0A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6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60" name="Google Shape;360;p6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0B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67" name="Google Shape;367;p6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0C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7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74" name="Google Shape;374;p7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0D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7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81" name="Google Shape;381;p7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0E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7" name="Google Shape;387;p7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88" name="Google Shape;388;p7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7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95" name="Google Shape;395;p7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34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7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02" name="Google Shape;402;p7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75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09" name="Google Shape;409;p75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5" name="Google Shape;415;p7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16" name="Google Shape;416;p7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7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7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p7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8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3" name="Google Shape;443;p8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44" name="Google Shape;444;p8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8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51" name="Google Shape;451;p8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52" name="Google Shape;452;p81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 × F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F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4" name="Google Shape;454;p81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8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61" name="Google Shape;461;p8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62" name="Google Shape;462;p82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 × 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3" name="Google Shape;463;p82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4" name="Google Shape;464;p82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8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71" name="Google Shape;471;p8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72" name="Google Shape;472;p83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240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3" name="Google Shape;473;p83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4" name="Google Shape;474;p83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20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0" name="Google Shape;480;p8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255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 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1111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1111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2" name="Google Shape;502;p8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" name="Google Shape;507;p8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" name="Google Shape;512;p9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7" name="Google Shape;517;p9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" name="Google Shape;522;p9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06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" name="Google Shape;532;p9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7" name="Google Shape;537;p9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" name="Google Shape;542;p9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%p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int* 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* 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25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7" name="Google Shape;587;p10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2" name="Google Shape;592;p10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7" name="Google Shape;597;p10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2" name="Google Shape;602;p10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7" name="Google Shape;607;p10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2" name="Google Shape;612;p11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613" name="Google Shape;613;p110"/>
          <p:cNvCxnSpPr/>
          <p:nvPr/>
        </p:nvCxnSpPr>
        <p:spPr>
          <a:xfrm flipH="1" rot="-5400000">
            <a:off x="3798550" y="2595325"/>
            <a:ext cx="1317300" cy="213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8" name="Google Shape;628;p11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4500"/>
            <a:ext cx="9143997" cy="5652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3" name="Google Shape;633;p11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s[0]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s[1]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s[2]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s[3]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8" name="Google Shape;638;p11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3" name="Google Shape;643;p11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8" name="Google Shape;648;p11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3" name="Google Shape;653;p11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{F80283EF-D672-4F37-9E68-A32E315BB3E5}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0x127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654" name="Google Shape;654;p118"/>
          <p:cNvCxnSpPr/>
          <p:nvPr/>
        </p:nvCxnSpPr>
        <p:spPr>
          <a:xfrm rot="5400000">
            <a:off x="3230350" y="2245225"/>
            <a:ext cx="1321800" cy="918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*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